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C0A2957-1EED-47C2-B323-4B9FE4864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2A8A143B-2B1B-48CF-9918-638AE3E00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E28E302-6E9D-487D-8446-33F3724D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D01FD24-1FA4-4D87-8B51-36F87CBB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AF0D7C0-779A-4157-A097-5EF5D2F6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461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9C1BC0-17FB-4681-90C7-9ECD652D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FA0BF865-5086-43A7-B479-4D4CA4EF1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0052155-F251-4F6D-9B84-58B76BD1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4DED14D-DE62-4F0D-9CA3-0795CFBC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2C3BF748-F2C7-4A1E-92E3-022197C2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34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41A9C326-B7D7-4A0B-95CE-9D7774454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3C7BDD18-1980-4FC2-BF56-BD2978082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8BD4A67-511B-4D40-991D-6D5C453B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D4771E4-02CD-4D9F-BB5F-30193593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A4FD32D-C334-4E08-9DEB-98D393DF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556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C5CF66A-6EE0-42E8-A442-29B4E5E3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A4655E2-78F9-4986-9AF1-6BC34B19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DE84CBD-02E2-46F3-808F-A735F44A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F2BDDC4-E7CA-420C-8EA7-2EC65DB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50ED203-A463-41CE-85CA-9985261E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394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3750EC8-C38F-40B9-B5D0-9EDD7466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BEFEBA02-34E4-4507-89F1-CF45BC05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D776B71-98F4-428D-8285-ED0F0D22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10DD659-EB68-4ECD-B3BD-25E4E045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D5FC505-73D6-4B9C-B1ED-A6BF7CDD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964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BA8B71C-9009-40D2-98EB-E48CD3D7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F630D2D-BEF7-43F2-BEA4-AB60772B0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33D8B9A6-DA3B-4B35-8A0F-278FAF35D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6BB0DFF-A769-459A-B006-A093EB41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4633576-0549-4CCB-9164-A77F7A90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658A90DA-1B62-480C-A68C-22D7D71B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321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918C8EB-CB08-41A1-BB07-27592811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B6A2B7D0-69B4-4E41-A63D-F223738B6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3883FB2-76E7-449F-A35F-DE5C8E43C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6EB055A8-3E81-481E-98DC-92D578265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6012931D-C606-4AF9-966C-2FDB9ADBB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133848B2-E2CC-403E-B9F9-06C43A6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DAA73CC5-DA07-4C70-A7DB-B08E71FB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A0F4DEC9-D15A-4AEF-B956-99AEEF00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285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2F8A600-481A-4166-8D48-357B0815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ADDE4381-B661-4BA9-95CD-901062B4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BEDC3CA7-B08A-46A5-9197-383C01AB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45314879-D394-40DB-9035-DE4E3C1B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491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5B78FD8D-AB0D-49A0-8F7F-CB8DA310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8DF3BEC6-E5FB-421A-91E6-FAA1918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FD9EAB6-2277-4ECA-87A5-DE664E27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38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C635624-36DB-48FF-B946-11FF443E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3B49857-D1B9-4A00-81C0-330DD943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9CAC4BFB-6792-4252-8346-F8AB5FA96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8C8DB7A-EDC6-4046-A655-BF060CF9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E310F2E3-4E58-45AE-A356-E469CC68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CD470D0-888B-4E14-8BC4-8D6EAEBD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261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7B3A0A2-D771-4BE3-974E-2EF92842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EFB84C31-D5FB-409A-8252-A3E3E5313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A4634784-5487-480F-A558-ED2ED64E5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A3011A16-A16E-4E86-869E-F836C5E7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70CC354B-3126-4F6F-8599-0E146883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EC7B6D72-F2EB-48CB-AF90-4D934C1D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3009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651A66AB-695D-43F2-9A6E-FC09CC8D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E9CC3F2-0C30-4A84-B899-B2F2A405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19489DF-2F98-445F-9878-9348E2389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6F622-52B5-4875-9F77-DBEF76674EAC}" type="datetimeFigureOut">
              <a:rPr lang="lv-LV" smtClean="0"/>
              <a:t>01.11.2024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CEC8853-6B75-400D-97F9-D051AFB2F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24FDD8C-EABC-4D0A-96B7-F43C84FA0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43B5A-801B-43E8-9E7D-C8336099E5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154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8555D9E-2654-4D05-A012-E7123FB2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FECA697-CCC4-4DD1-B0CA-20C223E2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51913E7-3C80-4E1F-B351-9E0B860BD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97E35C15-6EB9-431A-8A80-8D666BD3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AE392F08-E1DD-458E-AD53-DD86F0E7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465F7D98-3931-425B-8976-42788DA9A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94C1DAE8-2F9F-4181-8748-437D0C4C8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4FA6B25A-DD01-49E0-A270-F68095DC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C91F8905-6DB5-4C32-9A95-A1E110AE6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40A2207F-414B-42A5-A247-C6C9390C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FC79F621-1E7F-4FC2-8499-EF562950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46EE8366-EFA2-4BD3-B48B-DD2F893A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8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657E1163-9EEF-4C7F-8F99-D2D1B1424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8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13BD1F57-F18F-47CE-9737-B538B320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FE0F2BC2-F9D8-4F0C-BFC5-E2226C04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561FCA2B-79F6-46F4-9057-64CDA925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30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7EC99987-8F76-4590-9C58-CA8C1E3EB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58384C07-559B-4C12-A10F-325B1BCB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19E623DE-A7D2-42C5-8999-CD3599B70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FB2988C2-2C41-4EA9-88CB-72A78497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A83FA410-165D-471C-9D97-B518AC821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0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6D0769AC-A58D-4DE5-B155-1030E792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7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A5E6A433-9ED5-496F-B876-5E97DBFF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3470EFC-E46E-42FB-9CA5-D736A235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505CA390-2920-41F3-BA20-B721E27A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98B125F0-7946-4668-9B58-9A79E8CB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Platekrāna</PresentationFormat>
  <Paragraphs>0</Paragraphs>
  <Slides>23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Liena Bernharde</dc:creator>
  <cp:lastModifiedBy>Liena Bernharde</cp:lastModifiedBy>
  <cp:revision>2</cp:revision>
  <dcterms:created xsi:type="dcterms:W3CDTF">2024-11-01T07:48:37Z</dcterms:created>
  <dcterms:modified xsi:type="dcterms:W3CDTF">2024-11-01T08:04:30Z</dcterms:modified>
</cp:coreProperties>
</file>